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notesMasterIdLst>
    <p:notesMasterId r:id="rId19"/>
  </p:notesMasterIdLst>
  <p:sldIdLst>
    <p:sldId id="256" r:id="rId16"/>
    <p:sldId id="257" r:id="rId17"/>
    <p:sldId id="258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8" autoAdjust="0"/>
    <p:restoredTop sz="94660"/>
  </p:normalViewPr>
  <p:slideViewPr>
    <p:cSldViewPr snapToGrid="0">
      <p:cViewPr varScale="1">
        <p:scale>
          <a:sx n="56" d="100"/>
          <a:sy n="56" d="100"/>
        </p:scale>
        <p:origin x="9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3423E-5FD2-40AB-A55C-D9FC28955494}" type="datetimeFigureOut">
              <a:rPr lang="es-MX" smtClean="0"/>
              <a:t>22/01/2021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8D54B-D368-4005-97B8-53D0C54A05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0517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858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Título"/>
          <p:cNvSpPr txBox="1">
            <a:spLocks/>
          </p:cNvSpPr>
          <p:nvPr/>
        </p:nvSpPr>
        <p:spPr>
          <a:xfrm>
            <a:off x="1622738" y="116632"/>
            <a:ext cx="4288665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  <a:cs typeface="Calibri" panose="020F0502020204030204" pitchFamily="34" charset="0"/>
              </a:rPr>
              <a:t>ALTAS Y BAJAS PENSIONADOS </a:t>
            </a:r>
            <a:endParaRPr lang="es-MX" sz="18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400" smtClean="0"/>
              <a:t>1</a:t>
            </a:fld>
            <a:endParaRPr lang="es-MX" sz="1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9" y="607405"/>
            <a:ext cx="6400780" cy="2724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010" y="3388502"/>
            <a:ext cx="5487979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700010" y="116632"/>
            <a:ext cx="6516711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  <a:cs typeface="Calibri" panose="020F0502020204030204" pitchFamily="34" charset="0"/>
              </a:rPr>
              <a:t>COMPARATIVO DE ALTAS POR TIPO DE PENSIÓN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400" smtClean="0"/>
              <a:t>2</a:t>
            </a:fld>
            <a:endParaRPr lang="es-MX" sz="140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298" y="679846"/>
            <a:ext cx="8710113" cy="586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4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828800" y="116632"/>
            <a:ext cx="7315200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HISTÓRICO ALTAS Y BAJAS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3</a:t>
            </a:fld>
            <a:endParaRPr lang="es-MX" sz="1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40" y="987538"/>
            <a:ext cx="8445260" cy="516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35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15</TotalTime>
  <Words>18</Words>
  <Application>Microsoft Office PowerPoint</Application>
  <PresentationFormat>Presentación en pantalla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3</vt:i4>
      </vt:variant>
    </vt:vector>
  </HeadingPairs>
  <TitlesOfParts>
    <vt:vector size="22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8</cp:revision>
  <dcterms:created xsi:type="dcterms:W3CDTF">2020-08-21T21:22:36Z</dcterms:created>
  <dcterms:modified xsi:type="dcterms:W3CDTF">2021-01-22T17:58:45Z</dcterms:modified>
</cp:coreProperties>
</file>